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64" r:id="rId2"/>
    <p:sldId id="256" r:id="rId3"/>
    <p:sldId id="258" r:id="rId4"/>
    <p:sldId id="257" r:id="rId5"/>
    <p:sldId id="259" r:id="rId6"/>
    <p:sldId id="260" r:id="rId7"/>
    <p:sldId id="263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98"/>
    <p:restoredTop sz="94674"/>
  </p:normalViewPr>
  <p:slideViewPr>
    <p:cSldViewPr snapToGrid="0" snapToObjects="1">
      <p:cViewPr varScale="1">
        <p:scale>
          <a:sx n="97" d="100"/>
          <a:sy n="97" d="100"/>
        </p:scale>
        <p:origin x="224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tiff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9AEED-D532-C648-AE91-8E3CAAFC498C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A724E3-3B4F-8347-A7FA-0592A263E6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74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DAR 205.1: 45 saw toothed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A724E3-3B4F-8347-A7FA-0592A263E6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84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37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28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891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748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39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68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396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41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10/18/16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466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10/18/16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475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10/18/16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307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065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181" y="403234"/>
            <a:ext cx="3629638" cy="4473566"/>
          </a:xfrm>
        </p:spPr>
      </p:pic>
      <p:sp>
        <p:nvSpPr>
          <p:cNvPr id="4" name="TextBox 3"/>
          <p:cNvSpPr txBox="1"/>
          <p:nvPr/>
        </p:nvSpPr>
        <p:spPr>
          <a:xfrm>
            <a:off x="4916556" y="5393635"/>
            <a:ext cx="24643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2"/>
                </a:solidFill>
              </a:rPr>
              <a:t>Hacking Darwin</a:t>
            </a:r>
            <a:endParaRPr lang="en-US" sz="2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62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652" y="737457"/>
            <a:ext cx="7161276" cy="45979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85750" y="1122363"/>
            <a:ext cx="7282249" cy="978286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10251" y="1351184"/>
            <a:ext cx="9144000" cy="767993"/>
          </a:xfr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algn="l"/>
            <a:r>
              <a:rPr lang="en-US" sz="2300" dirty="0" smtClean="0"/>
              <a:t>	</a:t>
            </a:r>
            <a:r>
              <a:rPr lang="en-US" sz="2300" b="1" dirty="0" smtClean="0">
                <a:solidFill>
                  <a:schemeClr val="bg2"/>
                </a:solidFill>
              </a:rPr>
              <a:t>saw-tooth </a:t>
            </a:r>
            <a:r>
              <a:rPr lang="en-US" sz="2300" b="1" dirty="0" err="1" smtClean="0">
                <a:solidFill>
                  <a:schemeClr val="bg2"/>
                </a:solidFill>
              </a:rPr>
              <a:t>edge</a:t>
            </a:r>
            <a:r>
              <a:rPr lang="en-US" sz="2300" b="1" dirty="0" err="1" smtClean="0"/>
              <a:t>ge</a:t>
            </a:r>
            <a:endParaRPr lang="en-US" sz="2300" b="1" dirty="0" smtClean="0"/>
          </a:p>
        </p:txBody>
      </p:sp>
    </p:spTree>
    <p:extLst>
      <p:ext uri="{BB962C8B-B14F-4D97-AF65-F5344CB8AC3E}">
        <p14:creationId xmlns:p14="http://schemas.microsoft.com/office/powerpoint/2010/main" val="97150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4673" y="1022430"/>
            <a:ext cx="5816762" cy="5553975"/>
          </a:xfrm>
        </p:spPr>
      </p:pic>
      <p:sp>
        <p:nvSpPr>
          <p:cNvPr id="5" name="TextBox 4"/>
          <p:cNvSpPr txBox="1"/>
          <p:nvPr/>
        </p:nvSpPr>
        <p:spPr>
          <a:xfrm>
            <a:off x="4275438" y="1210962"/>
            <a:ext cx="2310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Notebook M 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459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407" y="94462"/>
            <a:ext cx="6976489" cy="6528763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4" b="22061"/>
          <a:stretch/>
        </p:blipFill>
        <p:spPr>
          <a:xfrm>
            <a:off x="3892378" y="375780"/>
            <a:ext cx="6533831" cy="246118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5040" y="365124"/>
            <a:ext cx="4685270" cy="598700"/>
          </a:xfrm>
        </p:spPr>
        <p:txBody>
          <a:bodyPr>
            <a:normAutofit fontScale="90000"/>
          </a:bodyPr>
          <a:lstStyle/>
          <a:p>
            <a:r>
              <a:rPr lang="en-US" sz="2400" b="1" dirty="0" smtClean="0">
                <a:solidFill>
                  <a:schemeClr val="bg2"/>
                </a:solidFill>
                <a:latin typeface="+mn-lt"/>
              </a:rPr>
              <a:t>Two matching pieces </a:t>
            </a:r>
            <a:r>
              <a:rPr lang="en-US" b="1" dirty="0" smtClean="0">
                <a:latin typeface="+mn-lt"/>
              </a:rPr>
              <a:t/>
            </a:r>
            <a:br>
              <a:rPr lang="en-US" b="1" dirty="0" smtClean="0">
                <a:latin typeface="+mn-lt"/>
              </a:rPr>
            </a:br>
            <a:endParaRPr lang="en-US" b="1" dirty="0"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61189" y="840254"/>
            <a:ext cx="2261288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2"/>
                </a:solidFill>
              </a:rPr>
              <a:t>Loose note DAR </a:t>
            </a:r>
            <a:r>
              <a:rPr lang="en-US" dirty="0" smtClean="0">
                <a:solidFill>
                  <a:schemeClr val="bg2"/>
                </a:solidFill>
              </a:rPr>
              <a:t>53.1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39513" y="5078627"/>
            <a:ext cx="1816444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bg2"/>
                </a:solidFill>
              </a:rPr>
              <a:t>Metaphysical Notebook </a:t>
            </a:r>
            <a:r>
              <a:rPr lang="en-US" dirty="0" smtClean="0">
                <a:solidFill>
                  <a:schemeClr val="bg2"/>
                </a:solidFill>
              </a:rPr>
              <a:t>M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84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486" y="1309816"/>
            <a:ext cx="7685429" cy="3842715"/>
          </a:xfrm>
        </p:spPr>
      </p:pic>
      <p:sp>
        <p:nvSpPr>
          <p:cNvPr id="7" name="TextBox 6"/>
          <p:cNvSpPr txBox="1"/>
          <p:nvPr/>
        </p:nvSpPr>
        <p:spPr>
          <a:xfrm>
            <a:off x="3830595" y="1507524"/>
            <a:ext cx="1891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saw-tooth </a:t>
            </a:r>
            <a:r>
              <a:rPr lang="en-US" b="1" dirty="0" err="1" smtClean="0">
                <a:solidFill>
                  <a:schemeClr val="bg2"/>
                </a:solidFill>
              </a:rPr>
              <a:t>edge</a:t>
            </a:r>
            <a:r>
              <a:rPr lang="en-US" b="1" dirty="0" err="1" smtClean="0"/>
              <a:t>ge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040659" y="4460789"/>
            <a:ext cx="1334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45: 43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907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145" y="2211859"/>
            <a:ext cx="9103767" cy="3499157"/>
          </a:xfrm>
        </p:spPr>
      </p:pic>
      <p:sp>
        <p:nvSpPr>
          <p:cNvPr id="5" name="TextBox 4"/>
          <p:cNvSpPr txBox="1"/>
          <p:nvPr/>
        </p:nvSpPr>
        <p:spPr>
          <a:xfrm>
            <a:off x="2656703" y="2372498"/>
            <a:ext cx="2273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</a:rPr>
              <a:t>curved cut edge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15049" y="4856206"/>
            <a:ext cx="2706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205.1: 39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7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90" y="408240"/>
            <a:ext cx="7278130" cy="6101353"/>
          </a:xfrm>
        </p:spPr>
      </p:pic>
      <p:sp>
        <p:nvSpPr>
          <p:cNvPr id="6" name="TextBox 5"/>
          <p:cNvSpPr txBox="1"/>
          <p:nvPr/>
        </p:nvSpPr>
        <p:spPr>
          <a:xfrm>
            <a:off x="3352787" y="938125"/>
            <a:ext cx="2273643" cy="40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20" b="1" dirty="0" smtClean="0">
                <a:solidFill>
                  <a:schemeClr val="bg2"/>
                </a:solidFill>
              </a:rPr>
              <a:t>tear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52787" y="498385"/>
            <a:ext cx="2273643" cy="403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20" b="1" dirty="0">
                <a:solidFill>
                  <a:schemeClr val="bg2"/>
                </a:solidFill>
              </a:rPr>
              <a:t>f</a:t>
            </a:r>
            <a:r>
              <a:rPr lang="en-US" sz="2020" b="1" dirty="0" smtClean="0">
                <a:solidFill>
                  <a:schemeClr val="bg2"/>
                </a:solidFill>
              </a:rPr>
              <a:t>uzzy edge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52787" y="4843849"/>
            <a:ext cx="1935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45: 158 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83459" y="5832389"/>
            <a:ext cx="2042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DAR 45: 158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459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278" y="365125"/>
            <a:ext cx="10515600" cy="1325563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720" y="-697341"/>
            <a:ext cx="3361038" cy="6035296"/>
          </a:xfrm>
        </p:spPr>
      </p:pic>
      <p:sp>
        <p:nvSpPr>
          <p:cNvPr id="5" name="TextBox 4"/>
          <p:cNvSpPr txBox="1"/>
          <p:nvPr/>
        </p:nvSpPr>
        <p:spPr>
          <a:xfrm>
            <a:off x="3086099" y="4221496"/>
            <a:ext cx="22736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bg2"/>
                </a:solidFill>
              </a:rPr>
              <a:t>f</a:t>
            </a:r>
            <a:r>
              <a:rPr lang="en-US" sz="1600" b="1" smtClean="0">
                <a:solidFill>
                  <a:schemeClr val="bg2"/>
                </a:solidFill>
              </a:rPr>
              <a:t>uzzy edge</a:t>
            </a:r>
            <a:endParaRPr lang="en-US" sz="1600" b="1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81758" y="660401"/>
            <a:ext cx="144334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solidFill>
                  <a:schemeClr val="bg2"/>
                </a:solidFill>
              </a:rPr>
              <a:t>DAR 205.1: 70</a:t>
            </a:r>
            <a:endParaRPr lang="en-US" sz="1700" dirty="0">
              <a:solidFill>
                <a:schemeClr val="bg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199" y="4669092"/>
            <a:ext cx="6686379" cy="1841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486396" y="6006818"/>
            <a:ext cx="17543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f</a:t>
            </a:r>
            <a:r>
              <a:rPr lang="en-US" dirty="0" smtClean="0">
                <a:solidFill>
                  <a:schemeClr val="bg2"/>
                </a:solidFill>
              </a:rPr>
              <a:t>uzzy edge detail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30858" y="4136773"/>
            <a:ext cx="189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</a:rPr>
              <a:t>irregular shape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579100" y="-1765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47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754" y="1831880"/>
            <a:ext cx="7746492" cy="4338828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6057" y="4690003"/>
            <a:ext cx="1806135" cy="1325563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bg2"/>
                </a:solidFill>
                <a:latin typeface="+mn-lt"/>
              </a:rPr>
              <a:t>v</a:t>
            </a:r>
            <a:r>
              <a:rPr lang="en-US" sz="1800" b="1" dirty="0" smtClean="0">
                <a:solidFill>
                  <a:schemeClr val="bg2"/>
                </a:solidFill>
                <a:latin typeface="+mn-lt"/>
              </a:rPr>
              <a:t>ery </a:t>
            </a:r>
            <a:r>
              <a:rPr lang="en-US" sz="1800" b="1" smtClean="0">
                <a:solidFill>
                  <a:schemeClr val="bg2"/>
                </a:solidFill>
                <a:latin typeface="+mn-lt"/>
              </a:rPr>
              <a:t>fuzzy edge</a:t>
            </a:r>
            <a:endParaRPr lang="en-US" sz="1800" b="1" dirty="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2604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</TotalTime>
  <Words>59</Words>
  <Application>Microsoft Macintosh PowerPoint</Application>
  <PresentationFormat>Widescreen</PresentationFormat>
  <Paragraphs>21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Two matching pieces  </vt:lpstr>
      <vt:lpstr>PowerPoint Presentation</vt:lpstr>
      <vt:lpstr>PowerPoint Presentation</vt:lpstr>
      <vt:lpstr>PowerPoint Presentation</vt:lpstr>
      <vt:lpstr>PowerPoint Presentation</vt:lpstr>
      <vt:lpstr>very fuzzy edge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Kohn</dc:creator>
  <cp:lastModifiedBy>David Kohn</cp:lastModifiedBy>
  <cp:revision>15</cp:revision>
  <dcterms:created xsi:type="dcterms:W3CDTF">2016-10-18T12:14:30Z</dcterms:created>
  <dcterms:modified xsi:type="dcterms:W3CDTF">2016-10-18T16:50:04Z</dcterms:modified>
</cp:coreProperties>
</file>

<file path=docProps/thumbnail.jpeg>
</file>